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71" r:id="rId2"/>
    <p:sldId id="272" r:id="rId3"/>
    <p:sldId id="273" r:id="rId4"/>
    <p:sldId id="27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3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4322C2-EA5A-4A7C-99C3-FE5D05DDBB06}" v="7" dt="2024-10-17T14:20:22.8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91" d="100"/>
          <a:sy n="91" d="100"/>
        </p:scale>
        <p:origin x="333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g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4849B8-121A-42BC-8817-0F030C10191C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F684D6-19F9-410F-BBDD-B8C5D1F758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274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Who – where from?</a:t>
            </a:r>
          </a:p>
          <a:p>
            <a:r>
              <a:rPr lang="en-GB" dirty="0"/>
              <a:t>Have you used Tabular Editor?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B215B3-5CD0-4416-B585-3D6C40B4203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464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D7DBB-5CD9-FD10-46A3-7BD2A3305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4F61E-31E1-820D-2105-F640E17970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99B2F-A73B-9384-D257-EC0E22A7A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ABE3F-C0F3-5F05-00C1-20D8CE650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734C8-5E76-D906-CC70-9ED9D291D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799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64C95-0C6F-CD4F-D914-445D5DB57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869ABB-BC31-6FB0-F119-1ADC0FDEEF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E4E2F-5AB0-55DB-22BB-58FBE4296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2D993-6AA7-2F74-1700-8C12850DF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C2773-0C39-40B1-6F1C-C1919E5A3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9594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B0A809-B345-4400-6B07-74CC7A7E73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2BE9C-3309-A68C-8BEA-55FCD52F0D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5898A-86D2-606B-5BB9-FEBF238B5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A17B3-6736-E24E-CF7A-8096FD1BA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C8B5B-59F3-0878-C9B0-D68360EAB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6215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94FA9-0E1B-1A12-0AD0-644A48030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56D50-3730-8477-3801-29D2515F9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423ED-AAA0-2F9F-E803-4306E08C3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2C076-7E30-0956-1396-5A7E6CFB6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F361F-A7A7-7566-B143-E8334A602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6850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51640-EFF8-25B0-D5AB-9C6298ADC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8DEBE-F5B1-C8C2-FE76-F5C63B70F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97A5B-7C59-C117-35F8-E60DFB3FC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FDD63-33BE-7175-FEA3-434E52D0F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B8061-E1B7-39CC-99C6-F94991571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5294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59B5A-5095-83DC-7A15-2D49254F3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4C6CE-A4AB-07B7-FDBE-2632F20E33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FE429F-DE67-9C6B-50C9-BCD4BB64C0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35790-55BA-1E0A-B86C-BE8273C9A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4B276-75D9-1EBC-0CE1-D6E7A35C4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0A0A52-70A6-B21C-C2D3-7E4C4B3B7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787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A408B-BB71-8D37-7822-D3363D5C4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E7FEE8-DE19-E126-A193-34C022C33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DB4A50-9255-EF8B-0410-45A5CB8B2B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A013AA-7A44-9FE6-9889-8F32425F96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0FE1DD-5BBA-0DF8-8B3F-7E0B58CFBE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6842F8-F5E4-BF68-80B7-BB87C222D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33D772-ACE7-1064-41A1-2A8697ED3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38C4A4-FD11-232B-35B2-D9FCFDF6C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3397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3D0C8-440A-C2F0-1AAA-BD17601A8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1305C4-C853-E9C9-EAF0-51C0D2F55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151215-088D-28F9-997C-F11224A59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2340E8-A0AF-0960-74E2-96012D9F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156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AB0613-312B-58AC-BAB7-344C5D8A2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1DC4E4-7A47-16D0-7A12-650A5C1CE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52289A-EE5E-9BC8-25D5-366CE48AE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250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16FB-533F-E5BC-382D-4F579074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27E33-DB1A-6D5F-B607-1AC16B934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CE94F9-9DE7-6FD0-7617-61A52E818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18D4D-33F6-5B24-887D-F2B9205A1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071154-9889-34FE-2003-A2AE00520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EBB393-759E-0A0E-9EC0-41FD9E22A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904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2D494-35D1-4673-D880-AF9AE9AD2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C39957-27F5-1C47-55ED-2B2B76002A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31E89C-1841-E185-A7DD-FCF92F9AB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4DC8BA-DA2E-9E73-7BED-BB658CE58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B7361-69D4-9572-5C8C-E5CFDF1F5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79586-7655-F251-D287-002696A4C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3176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6EC738-30CE-67DB-8FAF-6334FD1AC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63FBFB-433E-182C-6362-41458B9DB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BA61B-6883-19FE-CF94-04DE2D91B5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C80E77-92B5-42F9-B835-CFE1215EAF60}" type="datetimeFigureOut">
              <a:rPr lang="en-GB" smtClean="0"/>
              <a:t>17/10/2024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33A0B-F634-A60A-0EBA-9DF4D316B2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DE30F-419F-A9C3-C05B-3F1D01DDE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7067CD-344B-44FE-87C6-D72EE0F2CB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508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suebaye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jpg"/><Relationship Id="rId5" Type="http://schemas.openxmlformats.org/officeDocument/2006/relationships/hyperlink" Target="https://www.meetup.com/devon-and-cornwall-power-bi-meetup-group/" TargetMode="External"/><Relationship Id="rId4" Type="http://schemas.openxmlformats.org/officeDocument/2006/relationships/hyperlink" Target="http://www.databayes.co.uk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garmin.com/gc-developer-program/activity-api/" TargetMode="External"/><Relationship Id="rId2" Type="http://schemas.openxmlformats.org/officeDocument/2006/relationships/hyperlink" Target="https://learn.microsoft.com/en-us/fabric/data-science/semantic-link-overview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stephbruno" TargetMode="External"/><Relationship Id="rId5" Type="http://schemas.openxmlformats.org/officeDocument/2006/relationships/hyperlink" Target="https://github.com/m-kovalsky/semantic-link-labs" TargetMode="External"/><Relationship Id="rId4" Type="http://schemas.openxmlformats.org/officeDocument/2006/relationships/hyperlink" Target="https://pypi.org/project/garminconnec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4220133-0598-3BB0-DFC1-3D9D3C2A6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Sue Bayes</a:t>
            </a:r>
            <a:br>
              <a:rPr lang="en-US" sz="5400" dirty="0"/>
            </a:br>
            <a:r>
              <a:rPr lang="en-GB" sz="2000" dirty="0">
                <a:solidFill>
                  <a:schemeClr val="tx1">
                    <a:alpha val="8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https://www.linkedin.com/in/suebayes/</a:t>
            </a:r>
            <a:br>
              <a:rPr lang="en-GB" sz="2000" dirty="0">
                <a:solidFill>
                  <a:schemeClr val="bg1">
                    <a:alpha val="80000"/>
                  </a:schemeClr>
                </a:solidFill>
              </a:rPr>
            </a:br>
            <a:endParaRPr lang="en-GB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DDC14-654F-8E68-DFFA-C22738A4A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fontScale="92500" lnSpcReduction="20000"/>
          </a:bodyPr>
          <a:lstStyle/>
          <a:p>
            <a:r>
              <a:rPr lang="en-GB" sz="2200" dirty="0"/>
              <a:t>Independent Power BI developer</a:t>
            </a:r>
          </a:p>
          <a:p>
            <a:r>
              <a:rPr lang="en-GB" sz="2200" dirty="0"/>
              <a:t>Own business</a:t>
            </a:r>
          </a:p>
          <a:p>
            <a:r>
              <a:rPr lang="en-GB" sz="2200" dirty="0"/>
              <a:t>Time is important</a:t>
            </a:r>
          </a:p>
          <a:p>
            <a:endParaRPr lang="en-GB" sz="2200" dirty="0"/>
          </a:p>
          <a:p>
            <a:r>
              <a:rPr lang="en-GB" sz="2200" dirty="0"/>
              <a:t>Data Platform MVP</a:t>
            </a:r>
          </a:p>
          <a:p>
            <a:endParaRPr lang="en-GB" sz="2200" dirty="0"/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www.databayes.co.uk</a:t>
            </a:r>
            <a:endParaRPr lang="en-GB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https://www.meetup.com/devon-and-cornwall-power-bi-meetup-group/</a:t>
            </a:r>
            <a:endParaRPr lang="en-GB" sz="2000" dirty="0">
              <a:solidFill>
                <a:schemeClr val="tx1">
                  <a:alpha val="80000"/>
                </a:schemeClr>
              </a:solidFill>
            </a:endParaRPr>
          </a:p>
          <a:p>
            <a:endParaRPr lang="en-GB" sz="2200" dirty="0"/>
          </a:p>
        </p:txBody>
      </p:sp>
      <p:pic>
        <p:nvPicPr>
          <p:cNvPr id="6" name="Picture 5" descr="A person running on a trail&#10;&#10;Description automatically generated">
            <a:extLst>
              <a:ext uri="{FF2B5EF4-FFF2-40B4-BE49-F238E27FC236}">
                <a16:creationId xmlns:a16="http://schemas.microsoft.com/office/drawing/2014/main" id="{A1020ED5-F556-5B38-25D2-2CCA6F27102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76" r="9470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5375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9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nake around a computer monitor&#10;&#10;Description automatically generated">
            <a:extLst>
              <a:ext uri="{FF2B5EF4-FFF2-40B4-BE49-F238E27FC236}">
                <a16:creationId xmlns:a16="http://schemas.microsoft.com/office/drawing/2014/main" id="{E37D324E-0402-5238-F34D-AFFA4A05C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18" y="72106"/>
            <a:ext cx="9812458" cy="6713787"/>
          </a:xfrm>
        </p:spPr>
      </p:pic>
    </p:spTree>
    <p:extLst>
      <p:ext uri="{BB962C8B-B14F-4D97-AF65-F5344CB8AC3E}">
        <p14:creationId xmlns:p14="http://schemas.microsoft.com/office/powerpoint/2010/main" val="1338924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C0892-0EDD-2780-098D-7DB106429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/>
              <a:t>Python in Fabric</a:t>
            </a:r>
            <a:endParaRPr lang="en-GB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09CCC-F10D-61A7-6A88-C4112E3D2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GB" sz="1400" dirty="0"/>
              <a:t>jupyter notebook </a:t>
            </a:r>
          </a:p>
          <a:p>
            <a:r>
              <a:rPr lang="en-GB" sz="1400" dirty="0"/>
              <a:t>python</a:t>
            </a:r>
          </a:p>
          <a:p>
            <a:r>
              <a:rPr lang="en-GB" sz="1400" dirty="0" err="1"/>
              <a:t>json</a:t>
            </a:r>
            <a:endParaRPr lang="en-GB" sz="1400" dirty="0"/>
          </a:p>
          <a:p>
            <a:r>
              <a:rPr lang="en-GB" sz="1400" dirty="0" err="1"/>
              <a:t>api</a:t>
            </a:r>
            <a:endParaRPr lang="en-GB" sz="1400" dirty="0"/>
          </a:p>
          <a:p>
            <a:r>
              <a:rPr lang="en-GB" sz="1400" dirty="0"/>
              <a:t>transformations</a:t>
            </a:r>
          </a:p>
          <a:p>
            <a:r>
              <a:rPr lang="en-GB" sz="1400" dirty="0" err="1"/>
              <a:t>lakehouses</a:t>
            </a:r>
            <a:endParaRPr lang="en-GB" sz="1400" dirty="0"/>
          </a:p>
          <a:p>
            <a:r>
              <a:rPr lang="en-GB" sz="1400" dirty="0"/>
              <a:t>warehouse</a:t>
            </a:r>
          </a:p>
          <a:p>
            <a:r>
              <a:rPr lang="en-GB" sz="1400" dirty="0"/>
              <a:t>direct lake</a:t>
            </a:r>
          </a:p>
          <a:p>
            <a:r>
              <a:rPr lang="en-GB" sz="1400" dirty="0" err="1"/>
              <a:t>sempy</a:t>
            </a:r>
            <a:endParaRPr lang="en-GB" sz="1400" dirty="0"/>
          </a:p>
          <a:p>
            <a:r>
              <a:rPr lang="en-GB" sz="1400" dirty="0" err="1"/>
              <a:t>sempy</a:t>
            </a:r>
            <a:r>
              <a:rPr lang="en-GB" sz="1400" dirty="0"/>
              <a:t> link labs</a:t>
            </a:r>
          </a:p>
          <a:p>
            <a:r>
              <a:rPr lang="en-GB" sz="1400" dirty="0"/>
              <a:t>organisation apps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24F087-8E5A-6D05-482A-279D81942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58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022CA-37A1-6C6B-EF5D-8B576F372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058A0-30E7-006F-533B-8B85AF63F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hlinkClick r:id="rId2"/>
              </a:rPr>
              <a:t>https://learn.microsoft.com/en-us/fabric/data-science/semantic-link-overview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3"/>
              </a:rPr>
              <a:t>https://developer.garmin.com/gc-developer-program/activity-api/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4"/>
              </a:rPr>
              <a:t>https://pypi.org/project/garminconnect/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5"/>
              </a:rPr>
              <a:t>https://github.com/m-kovalsky/semantic-link-labs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6"/>
              </a:rPr>
              <a:t>https://github.com/stephbruno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9031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130</Words>
  <Application>Microsoft Office PowerPoint</Application>
  <PresentationFormat>Widescreen</PresentationFormat>
  <Paragraphs>32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Sue Bayes https://www.linkedin.com/in/suebayes/ </vt:lpstr>
      <vt:lpstr>PowerPoint Presentation</vt:lpstr>
      <vt:lpstr>Python in Fabric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Sue Bayes</dc:creator>
  <cp:lastModifiedBy>Sue Bayes</cp:lastModifiedBy>
  <cp:revision>2</cp:revision>
  <dcterms:created xsi:type="dcterms:W3CDTF">2024-10-17T05:47:15Z</dcterms:created>
  <dcterms:modified xsi:type="dcterms:W3CDTF">2024-10-17T14:36:13Z</dcterms:modified>
</cp:coreProperties>
</file>

<file path=docProps/thumbnail.jpeg>
</file>